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74" r:id="rId20"/>
    <p:sldId id="265"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80" d="100"/>
          <a:sy n="80" d="100"/>
        </p:scale>
        <p:origin x="132"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21.06.2024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21.06.2024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21.06.2024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21.06.2024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21.06.2024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21.06.2024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21.06.2024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21.06.2024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21.06.2024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21.06.2024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21.06.2024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21.06.2024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21.06.2024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762</Words>
  <Application>Microsoft Office PowerPoint</Application>
  <PresentationFormat>Breitbild</PresentationFormat>
  <Paragraphs>108</Paragraphs>
  <Slides>23</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85</cp:revision>
  <dcterms:created xsi:type="dcterms:W3CDTF">2024-05-22T09:27:39Z</dcterms:created>
  <dcterms:modified xsi:type="dcterms:W3CDTF">2024-06-21T07:01:18Z</dcterms:modified>
</cp:coreProperties>
</file>